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68" r:id="rId2"/>
    <p:sldMasterId id="2147483780" r:id="rId3"/>
    <p:sldMasterId id="2147483792" r:id="rId4"/>
    <p:sldMasterId id="2147483804" r:id="rId5"/>
  </p:sldMasterIdLst>
  <p:sldIdLst>
    <p:sldId id="26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06" autoAdjust="0"/>
    <p:restoredTop sz="96462" autoAdjust="0"/>
  </p:normalViewPr>
  <p:slideViewPr>
    <p:cSldViewPr>
      <p:cViewPr>
        <p:scale>
          <a:sx n="80" d="100"/>
          <a:sy n="80" d="100"/>
        </p:scale>
        <p:origin x="-858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8686800" cy="60198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457200"/>
            <a:ext cx="7467600" cy="5867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066800"/>
            <a:ext cx="7620000" cy="5216813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endParaRPr lang="en-US" sz="2800" b="1" dirty="0" smtClean="0">
              <a:solidFill>
                <a:srgbClr val="00B050"/>
              </a:solidFill>
              <a:latin typeface="Algerian" pitchFamily="82" charset="0"/>
            </a:endParaRPr>
          </a:p>
          <a:p>
            <a:pPr algn="ctr"/>
            <a:r>
              <a:rPr lang="en-US" sz="6000" b="1" dirty="0" err="1" smtClean="0">
                <a:solidFill>
                  <a:srgbClr val="00B050"/>
                </a:solidFill>
                <a:latin typeface="Algerian" pitchFamily="82" charset="0"/>
              </a:rPr>
              <a:t>md.Shofiqul</a:t>
            </a:r>
            <a:r>
              <a:rPr lang="en-US" sz="6000" b="1" dirty="0" smtClean="0">
                <a:solidFill>
                  <a:srgbClr val="00B050"/>
                </a:solidFill>
                <a:latin typeface="Algerian" pitchFamily="82" charset="0"/>
              </a:rPr>
              <a:t> </a:t>
            </a:r>
            <a:r>
              <a:rPr lang="en-US" sz="6000" b="1" dirty="0" err="1" smtClean="0">
                <a:solidFill>
                  <a:srgbClr val="00B050"/>
                </a:solidFill>
                <a:latin typeface="Algerian" pitchFamily="82" charset="0"/>
              </a:rPr>
              <a:t>islam</a:t>
            </a:r>
            <a:endParaRPr lang="en-US" sz="6000" b="1" dirty="0" smtClean="0">
              <a:solidFill>
                <a:srgbClr val="00B050"/>
              </a:solidFill>
              <a:latin typeface="Algerian" pitchFamily="82" charset="0"/>
            </a:endParaRPr>
          </a:p>
          <a:p>
            <a:pPr algn="ctr"/>
            <a:endParaRPr lang="en-US" dirty="0" smtClean="0">
              <a:solidFill>
                <a:schemeClr val="bg2">
                  <a:lumMod val="25000"/>
                </a:schemeClr>
              </a:solidFill>
              <a:latin typeface="Algerian" pitchFamily="82" charset="0"/>
            </a:endParaRPr>
          </a:p>
          <a:p>
            <a:pPr algn="ctr"/>
            <a:r>
              <a:rPr lang="en-US" sz="3600" b="1" dirty="0" err="1" smtClean="0">
                <a:solidFill>
                  <a:schemeClr val="bg2">
                    <a:lumMod val="25000"/>
                  </a:schemeClr>
                </a:solidFill>
                <a:latin typeface="Algerian" pitchFamily="82" charset="0"/>
              </a:rPr>
              <a:t>Asst.professor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latin typeface="Algerian" pitchFamily="82" charset="0"/>
              </a:rPr>
              <a:t>, </a:t>
            </a:r>
            <a:r>
              <a:rPr lang="en-US" sz="3600" b="1" dirty="0" err="1" smtClean="0">
                <a:solidFill>
                  <a:schemeClr val="bg2">
                    <a:lumMod val="25000"/>
                  </a:schemeClr>
                </a:solidFill>
                <a:latin typeface="Algerian" pitchFamily="82" charset="0"/>
              </a:rPr>
              <a:t>english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latin typeface="Algerian" pitchFamily="82" charset="0"/>
              </a:rPr>
              <a:t> dept.</a:t>
            </a:r>
          </a:p>
          <a:p>
            <a:pPr algn="ctr"/>
            <a:endParaRPr lang="en-US" sz="2000" b="1" dirty="0" smtClean="0">
              <a:solidFill>
                <a:srgbClr val="C00000"/>
              </a:solidFill>
              <a:latin typeface="Algerian" pitchFamily="82" charset="0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lgerian" pitchFamily="82" charset="0"/>
              </a:rPr>
              <a:t>Halta</a:t>
            </a:r>
            <a:r>
              <a:rPr lang="en-US" sz="3200" b="1" dirty="0" smtClean="0">
                <a:solidFill>
                  <a:srgbClr val="C00000"/>
                </a:solidFill>
                <a:latin typeface="Algerian" pitchFamily="8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lgerian" pitchFamily="82" charset="0"/>
              </a:rPr>
              <a:t>dawatala</a:t>
            </a:r>
            <a:r>
              <a:rPr lang="en-US" sz="3200" b="1" dirty="0" smtClean="0">
                <a:solidFill>
                  <a:srgbClr val="C00000"/>
                </a:solidFill>
                <a:latin typeface="Algerian" pitchFamily="8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lgerian" pitchFamily="82" charset="0"/>
              </a:rPr>
              <a:t>wazed</a:t>
            </a:r>
            <a:r>
              <a:rPr lang="en-US" sz="3200" b="1" dirty="0" smtClean="0">
                <a:solidFill>
                  <a:srgbClr val="C00000"/>
                </a:solidFill>
                <a:latin typeface="Algerian" pitchFamily="82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lgerian" pitchFamily="82" charset="0"/>
              </a:rPr>
              <a:t>ali</a:t>
            </a:r>
            <a:r>
              <a:rPr lang="en-US" sz="3200" b="1" dirty="0" smtClean="0">
                <a:solidFill>
                  <a:srgbClr val="C00000"/>
                </a:solidFill>
                <a:latin typeface="Algerian" pitchFamily="82" charset="0"/>
              </a:rPr>
              <a:t> khan degree college</a:t>
            </a:r>
          </a:p>
          <a:p>
            <a:pPr algn="ctr"/>
            <a:endParaRPr lang="en-US" sz="1100" b="1" dirty="0" smtClean="0">
              <a:solidFill>
                <a:schemeClr val="bg2">
                  <a:lumMod val="25000"/>
                </a:schemeClr>
              </a:solidFill>
              <a:latin typeface="Algerian" pitchFamily="82" charset="0"/>
            </a:endParaRPr>
          </a:p>
          <a:p>
            <a:pPr algn="ctr"/>
            <a:r>
              <a:rPr lang="en-US" sz="4800" b="1" dirty="0" err="1" smtClean="0">
                <a:solidFill>
                  <a:schemeClr val="bg2">
                    <a:lumMod val="25000"/>
                  </a:schemeClr>
                </a:solidFill>
                <a:latin typeface="Algerian" pitchFamily="82" charset="0"/>
              </a:rPr>
              <a:t>Bamna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Algerian" pitchFamily="82" charset="0"/>
              </a:rPr>
              <a:t>, </a:t>
            </a:r>
            <a:r>
              <a:rPr lang="en-US" sz="4800" b="1" dirty="0" err="1" smtClean="0">
                <a:solidFill>
                  <a:schemeClr val="bg2">
                    <a:lumMod val="25000"/>
                  </a:schemeClr>
                </a:solidFill>
                <a:latin typeface="Algerian" pitchFamily="82" charset="0"/>
              </a:rPr>
              <a:t>barguna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Algerian" pitchFamily="82" charset="0"/>
              </a:rPr>
              <a:t>.</a:t>
            </a:r>
          </a:p>
          <a:p>
            <a:pPr algn="ctr"/>
            <a:endParaRPr lang="en-US" sz="4800" dirty="0" smtClean="0">
              <a:solidFill>
                <a:schemeClr val="bg2">
                  <a:lumMod val="25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990600"/>
            <a:ext cx="7543800" cy="4893647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endParaRPr lang="en-US" sz="3600" dirty="0" smtClean="0">
              <a:solidFill>
                <a:srgbClr val="00B050"/>
              </a:solidFill>
              <a:latin typeface="Algerian" pitchFamily="82" charset="0"/>
            </a:endParaRPr>
          </a:p>
          <a:p>
            <a:pPr algn="ctr"/>
            <a:r>
              <a:rPr lang="en-US" sz="3600" dirty="0" smtClean="0">
                <a:solidFill>
                  <a:srgbClr val="00B050"/>
                </a:solidFill>
                <a:latin typeface="Algerian" pitchFamily="82" charset="0"/>
              </a:rPr>
              <a:t>Class : eleven</a:t>
            </a:r>
          </a:p>
          <a:p>
            <a:pPr algn="ctr"/>
            <a:endParaRPr lang="en-US" dirty="0" smtClean="0">
              <a:solidFill>
                <a:srgbClr val="00B050"/>
              </a:solidFill>
              <a:latin typeface="Algerian" pitchFamily="82" charset="0"/>
            </a:endParaRPr>
          </a:p>
          <a:p>
            <a:pPr algn="ctr"/>
            <a:r>
              <a:rPr lang="en-US" sz="3600" dirty="0" smtClean="0">
                <a:solidFill>
                  <a:srgbClr val="7030A0"/>
                </a:solidFill>
                <a:latin typeface="Algerian" pitchFamily="82" charset="0"/>
              </a:rPr>
              <a:t>Subject : English</a:t>
            </a:r>
          </a:p>
          <a:p>
            <a:pPr algn="ctr"/>
            <a:endParaRPr lang="en-US" sz="2000" dirty="0" smtClean="0">
              <a:solidFill>
                <a:schemeClr val="accent2">
                  <a:lumMod val="75000"/>
                </a:schemeClr>
              </a:solidFill>
              <a:latin typeface="Algerian" pitchFamily="82" charset="0"/>
            </a:endParaRPr>
          </a:p>
          <a:p>
            <a:pPr algn="ctr"/>
            <a:r>
              <a:rPr lang="en-US" sz="3200" dirty="0" smtClean="0">
                <a:solidFill>
                  <a:srgbClr val="FF0000"/>
                </a:solidFill>
                <a:latin typeface="Algerian" pitchFamily="82" charset="0"/>
              </a:rPr>
              <a:t>Topic : environment pollution</a:t>
            </a:r>
          </a:p>
          <a:p>
            <a:pPr algn="ctr"/>
            <a:endParaRPr lang="en-US" sz="2000" dirty="0" smtClean="0">
              <a:solidFill>
                <a:srgbClr val="FF0000"/>
              </a:solidFill>
              <a:latin typeface="Algerian" pitchFamily="82" charset="0"/>
            </a:endParaRPr>
          </a:p>
          <a:p>
            <a:pPr algn="ctr"/>
            <a:r>
              <a:rPr lang="en-US" sz="3200" dirty="0" smtClean="0">
                <a:latin typeface="Algerian" pitchFamily="82" charset="0"/>
              </a:rPr>
              <a:t>Time: 50 minutes</a:t>
            </a:r>
          </a:p>
          <a:p>
            <a:pPr algn="ctr"/>
            <a:endParaRPr lang="en-US" dirty="0" smtClean="0">
              <a:latin typeface="Algerian" pitchFamily="82" charset="0"/>
            </a:endParaRP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Algerian" pitchFamily="82" charset="0"/>
              </a:rPr>
              <a:t>Date: 07.05.2013</a:t>
            </a:r>
          </a:p>
          <a:p>
            <a:pPr algn="ctr"/>
            <a:endParaRPr lang="en-US" sz="3200" dirty="0" smtClean="0">
              <a:solidFill>
                <a:schemeClr val="tx2">
                  <a:lumMod val="60000"/>
                  <a:lumOff val="40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8229600" cy="6093976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endParaRPr lang="en-US" sz="3600" dirty="0" smtClean="0">
              <a:latin typeface="Algerian" pitchFamily="82" charset="0"/>
            </a:endParaRPr>
          </a:p>
          <a:p>
            <a:r>
              <a:rPr lang="en-US" sz="3600" b="1" dirty="0" smtClean="0">
                <a:solidFill>
                  <a:srgbClr val="00B050"/>
                </a:solidFill>
                <a:latin typeface="Algerian" pitchFamily="82" charset="0"/>
              </a:rPr>
              <a:t>Objectives /learning outcome</a:t>
            </a:r>
          </a:p>
          <a:p>
            <a:endParaRPr lang="en-US" sz="1600" dirty="0" smtClean="0">
              <a:latin typeface="Algerian" pitchFamily="82" charset="0"/>
            </a:endParaRPr>
          </a:p>
          <a:p>
            <a:r>
              <a:rPr lang="en-US" sz="3600" dirty="0" smtClean="0">
                <a:latin typeface="Algerian" pitchFamily="82" charset="0"/>
              </a:rPr>
              <a:t>[ </a:t>
            </a:r>
            <a:r>
              <a:rPr lang="en-US" sz="3600" dirty="0" smtClean="0">
                <a:latin typeface="Arial Black" pitchFamily="34" charset="0"/>
                <a:cs typeface="Aharoni" pitchFamily="2" charset="-79"/>
              </a:rPr>
              <a:t>A seen comprehension will be given here ]</a:t>
            </a:r>
          </a:p>
          <a:p>
            <a:endParaRPr lang="en-US" sz="2000" dirty="0" smtClean="0">
              <a:solidFill>
                <a:srgbClr val="00B050"/>
              </a:solidFill>
              <a:latin typeface="Algerian" pitchFamily="8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cs typeface="Aharoni" pitchFamily="2" charset="-79"/>
              </a:rPr>
              <a:t>  </a:t>
            </a:r>
            <a:r>
              <a:rPr lang="en-US" sz="3200" dirty="0" smtClean="0">
                <a:solidFill>
                  <a:srgbClr val="00B050"/>
                </a:solidFill>
                <a:cs typeface="Aharoni" pitchFamily="2" charset="-79"/>
              </a:rPr>
              <a:t>To know the meaning of some new  </a:t>
            </a:r>
          </a:p>
          <a:p>
            <a:r>
              <a:rPr lang="en-US" sz="3200" dirty="0" smtClean="0">
                <a:solidFill>
                  <a:srgbClr val="00B050"/>
                </a:solidFill>
                <a:cs typeface="Aharoni" pitchFamily="2" charset="-79"/>
              </a:rPr>
              <a:t>          words and  their alternatives;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cs typeface="Aharoni" pitchFamily="2" charset="-79"/>
              </a:rPr>
              <a:t> </a:t>
            </a:r>
            <a:r>
              <a:rPr lang="en-US" sz="3200" dirty="0" smtClean="0">
                <a:solidFill>
                  <a:srgbClr val="00B050"/>
                </a:solidFill>
                <a:cs typeface="Aharoni" pitchFamily="2" charset="-79"/>
              </a:rPr>
              <a:t>To learn different types of pollution ;</a:t>
            </a:r>
          </a:p>
          <a:p>
            <a:endParaRPr lang="en-US" dirty="0" smtClean="0">
              <a:cs typeface="Aharoni" pitchFamily="2" charset="-79"/>
            </a:endParaRP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cs typeface="Aharoni" pitchFamily="2" charset="-79"/>
              </a:rPr>
              <a:t> </a:t>
            </a:r>
            <a:r>
              <a:rPr lang="en-US" sz="3200" dirty="0" smtClean="0">
                <a:solidFill>
                  <a:srgbClr val="00B050"/>
                </a:solidFill>
                <a:cs typeface="Aharoni" pitchFamily="2" charset="-79"/>
              </a:rPr>
              <a:t>To learn how to prevent pollution ;</a:t>
            </a:r>
            <a:endParaRPr lang="en-US" sz="3200" dirty="0" smtClean="0">
              <a:solidFill>
                <a:srgbClr val="00B050"/>
              </a:solidFill>
              <a:latin typeface="Algerian" pitchFamily="82" charset="0"/>
            </a:endParaRPr>
          </a:p>
          <a:p>
            <a:endParaRPr lang="en-US" sz="3200" dirty="0" smtClean="0">
              <a:cs typeface="Aharoni" pitchFamily="2" charset="-79"/>
            </a:endParaRPr>
          </a:p>
          <a:p>
            <a:endParaRPr lang="en-US" sz="3200" dirty="0" smtClean="0"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2450" y="304800"/>
            <a:ext cx="7753350" cy="7109639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endParaRPr lang="en-US" sz="2400" dirty="0" smtClean="0">
              <a:solidFill>
                <a:schemeClr val="accent1">
                  <a:lumMod val="50000"/>
                </a:schemeClr>
              </a:solidFill>
              <a:latin typeface="Algerian" pitchFamily="82" charset="0"/>
            </a:endParaRPr>
          </a:p>
          <a:p>
            <a:r>
              <a:rPr lang="en-US" sz="2400" b="1" dirty="0" smtClean="0">
                <a:solidFill>
                  <a:srgbClr val="92D050"/>
                </a:solidFill>
                <a:latin typeface="+mj-lt"/>
              </a:rPr>
              <a:t>Individual work:</a:t>
            </a:r>
          </a:p>
          <a:p>
            <a:endParaRPr lang="en-US" sz="2400" b="1" dirty="0" smtClean="0">
              <a:solidFill>
                <a:srgbClr val="92D050"/>
              </a:solidFill>
              <a:latin typeface="+mj-lt"/>
            </a:endParaRPr>
          </a:p>
          <a:p>
            <a:r>
              <a:rPr lang="en-US" sz="2400" b="1" dirty="0" smtClean="0">
                <a:solidFill>
                  <a:srgbClr val="C00000"/>
                </a:solidFill>
              </a:rPr>
              <a:t>New Words: </a:t>
            </a:r>
          </a:p>
          <a:p>
            <a:endParaRPr lang="en-US" sz="2400" dirty="0" smtClean="0">
              <a:solidFill>
                <a:srgbClr val="C00000"/>
              </a:solidFill>
            </a:endParaRPr>
          </a:p>
          <a:p>
            <a:r>
              <a:rPr lang="en-US" sz="2400" b="1" dirty="0" smtClean="0">
                <a:solidFill>
                  <a:srgbClr val="FF0000"/>
                </a:solidFill>
              </a:rPr>
              <a:t>Toxic </a:t>
            </a:r>
            <a:r>
              <a:rPr lang="en-US" sz="2400" dirty="0" smtClean="0"/>
              <a:t>(adj.) - Poisonous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Belch</a:t>
            </a:r>
            <a:r>
              <a:rPr lang="en-US" sz="2400" dirty="0" smtClean="0"/>
              <a:t> (V)- Emit</a:t>
            </a: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Filth</a:t>
            </a:r>
            <a:r>
              <a:rPr lang="en-US" sz="2400" dirty="0" smtClean="0"/>
              <a:t> (n) – waste materials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4" name="Picture 3" descr="clip_image006_0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295400"/>
            <a:ext cx="2703114" cy="1791701"/>
          </a:xfrm>
          <a:prstGeom prst="rect">
            <a:avLst/>
          </a:prstGeom>
        </p:spPr>
      </p:pic>
      <p:pic>
        <p:nvPicPr>
          <p:cNvPr id="5" name="Picture 4" descr="image_66_112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1" y="5310669"/>
            <a:ext cx="2666999" cy="1547331"/>
          </a:xfrm>
          <a:prstGeom prst="rect">
            <a:avLst/>
          </a:prstGeom>
        </p:spPr>
      </p:pic>
      <p:pic>
        <p:nvPicPr>
          <p:cNvPr id="6" name="Picture 5" descr="Tuku-2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1193" y="3428999"/>
            <a:ext cx="2677807" cy="14478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85800"/>
            <a:ext cx="8153400" cy="5632311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00200" y="4953000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Group work: </a:t>
            </a:r>
            <a:r>
              <a:rPr lang="en-US" b="1" dirty="0" smtClean="0">
                <a:solidFill>
                  <a:srgbClr val="FF0000"/>
                </a:solidFill>
              </a:rPr>
              <a:t>What is happening here? What may be the effect or result of it? 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7" name="Picture 6" descr="poribesh-dush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19200"/>
            <a:ext cx="3200400" cy="27432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TextBox 8"/>
          <p:cNvSpPr txBox="1"/>
          <p:nvPr/>
        </p:nvSpPr>
        <p:spPr>
          <a:xfrm>
            <a:off x="1295400" y="41910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Emitting smoke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7200" y="41910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Oil seeping from damaged Ship/ Supertanker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Tuku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1219200"/>
            <a:ext cx="3729790" cy="2743200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685800"/>
            <a:ext cx="8001000" cy="5632311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4800600"/>
            <a:ext cx="693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Group work:   </a:t>
            </a:r>
            <a:r>
              <a:rPr lang="en-US" b="1" dirty="0" smtClean="0">
                <a:solidFill>
                  <a:srgbClr val="FF0000"/>
                </a:solidFill>
              </a:rPr>
              <a:t>What sort of pollutions are   causing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                        here ?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                      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 descr="aro-300x1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1371600"/>
            <a:ext cx="3429000" cy="25146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pic>
        <p:nvPicPr>
          <p:cNvPr id="7" name="Picture 6" descr="main story_80_01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371600"/>
            <a:ext cx="3656967" cy="25146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8" name="TextBox 7"/>
          <p:cNvSpPr txBox="1"/>
          <p:nvPr/>
        </p:nvSpPr>
        <p:spPr>
          <a:xfrm>
            <a:off x="5638800" y="4038600"/>
            <a:ext cx="152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Tannery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7800" y="4050268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Microphone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85800"/>
            <a:ext cx="7848600" cy="5139869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en-US" sz="4000" dirty="0" smtClean="0">
              <a:solidFill>
                <a:srgbClr val="FF0000"/>
              </a:solidFill>
              <a:latin typeface="Algerian" pitchFamily="82" charset="0"/>
            </a:endParaRPr>
          </a:p>
          <a:p>
            <a:pPr algn="ctr"/>
            <a:r>
              <a:rPr lang="en-US" sz="4000" dirty="0" smtClean="0">
                <a:solidFill>
                  <a:srgbClr val="FF0000"/>
                </a:solidFill>
                <a:latin typeface="Algerian" pitchFamily="82" charset="0"/>
              </a:rPr>
              <a:t>Evaluation</a:t>
            </a:r>
          </a:p>
          <a:p>
            <a:pPr algn="ctr"/>
            <a:endParaRPr lang="en-US" sz="2400" dirty="0" smtClean="0">
              <a:solidFill>
                <a:srgbClr val="FF0000"/>
              </a:solidFill>
              <a:latin typeface="Algerian" pitchFamily="82" charset="0"/>
            </a:endParaRPr>
          </a:p>
          <a:p>
            <a:pPr algn="ctr"/>
            <a:r>
              <a:rPr lang="en-US" sz="3200" dirty="0" smtClean="0">
                <a:solidFill>
                  <a:srgbClr val="00B0F0"/>
                </a:solidFill>
              </a:rPr>
              <a:t>   1.What is Environment.                  .                           </a:t>
            </a:r>
          </a:p>
          <a:p>
            <a:pPr algn="ctr"/>
            <a:r>
              <a:rPr lang="en-US" sz="3200" dirty="0" smtClean="0">
                <a:solidFill>
                  <a:srgbClr val="00B0F0"/>
                </a:solidFill>
              </a:rPr>
              <a:t> </a:t>
            </a:r>
          </a:p>
          <a:p>
            <a:pPr algn="ctr"/>
            <a:r>
              <a:rPr lang="en-US" sz="3200" dirty="0" smtClean="0">
                <a:solidFill>
                  <a:srgbClr val="00B0F0"/>
                </a:solidFill>
              </a:rPr>
              <a:t>2. Mention the causes of pollution.</a:t>
            </a:r>
          </a:p>
          <a:p>
            <a:pPr algn="ctr"/>
            <a:endParaRPr lang="en-US" sz="3200" dirty="0" smtClean="0">
              <a:solidFill>
                <a:srgbClr val="00B0F0"/>
              </a:solidFill>
            </a:endParaRPr>
          </a:p>
          <a:p>
            <a:pPr algn="ctr"/>
            <a:r>
              <a:rPr lang="en-US" sz="3200" dirty="0" smtClean="0">
                <a:solidFill>
                  <a:srgbClr val="00B0F0"/>
                </a:solidFill>
              </a:rPr>
              <a:t>    3.What sort of diseases may be caused due to pollution?</a:t>
            </a:r>
          </a:p>
          <a:p>
            <a:pPr algn="ctr"/>
            <a:endParaRPr lang="en-US" sz="3200" dirty="0" smtClean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143000"/>
            <a:ext cx="7924800" cy="3847207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endParaRPr lang="en-US" b="1" dirty="0" smtClean="0">
              <a:solidFill>
                <a:srgbClr val="FF0000"/>
              </a:solidFill>
              <a:latin typeface="Algerian" pitchFamily="82" charset="0"/>
            </a:endParaRPr>
          </a:p>
          <a:p>
            <a:pPr algn="ctr"/>
            <a:endParaRPr lang="en-US" b="1" dirty="0" smtClean="0">
              <a:solidFill>
                <a:srgbClr val="FF0000"/>
              </a:solidFill>
              <a:latin typeface="Algerian" pitchFamily="82" charset="0"/>
            </a:endParaRPr>
          </a:p>
          <a:p>
            <a:pPr algn="ctr"/>
            <a:endParaRPr lang="en-US" b="1" dirty="0" smtClean="0">
              <a:solidFill>
                <a:srgbClr val="FF0000"/>
              </a:solidFill>
              <a:latin typeface="Algerian" pitchFamily="82" charset="0"/>
            </a:endParaRPr>
          </a:p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lgerian" pitchFamily="82" charset="0"/>
              </a:rPr>
              <a:t>Home Work </a:t>
            </a:r>
          </a:p>
          <a:p>
            <a:pPr algn="ctr"/>
            <a:endParaRPr lang="en-US" dirty="0" smtClean="0">
              <a:latin typeface="Algerian" pitchFamily="82" charset="0"/>
            </a:endParaRPr>
          </a:p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Make a list of five points about the way of</a:t>
            </a:r>
          </a:p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   keeping Environment free from Pollution</a:t>
            </a:r>
            <a:r>
              <a:rPr lang="en-US" sz="3200" b="1" dirty="0" smtClean="0">
                <a:solidFill>
                  <a:srgbClr val="0070C0"/>
                </a:solidFill>
              </a:rPr>
              <a:t>:</a:t>
            </a:r>
            <a:endParaRPr lang="en-US" sz="2400" b="1" dirty="0" smtClean="0">
              <a:solidFill>
                <a:srgbClr val="0070C0"/>
              </a:solidFill>
            </a:endParaRPr>
          </a:p>
          <a:p>
            <a:endParaRPr lang="en-US" sz="2400" b="1" dirty="0" smtClean="0">
              <a:solidFill>
                <a:srgbClr val="0070C0"/>
              </a:solidFill>
            </a:endParaRPr>
          </a:p>
          <a:p>
            <a:endParaRPr lang="en-US" sz="2400" b="1" dirty="0" smtClean="0">
              <a:solidFill>
                <a:srgbClr val="0070C0"/>
              </a:solidFill>
            </a:endParaRPr>
          </a:p>
          <a:p>
            <a:endParaRPr lang="en-US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191</Words>
  <Application>Microsoft Office PowerPoint</Application>
  <PresentationFormat>On-screen Show (4:3)</PresentationFormat>
  <Paragraphs>106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Paper</vt:lpstr>
      <vt:lpstr>Opulent</vt:lpstr>
      <vt:lpstr>Aspect</vt:lpstr>
      <vt:lpstr>Civic</vt:lpstr>
      <vt:lpstr>Verve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all user</cp:lastModifiedBy>
  <cp:revision>254</cp:revision>
  <dcterms:created xsi:type="dcterms:W3CDTF">2006-08-16T00:00:00Z</dcterms:created>
  <dcterms:modified xsi:type="dcterms:W3CDTF">2013-05-09T10:33:29Z</dcterms:modified>
</cp:coreProperties>
</file>